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6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EC292-B8BA-469C-92F7-E392598C4DEC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C4EB7-494C-4884-A642-C71A443712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054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4EB7-494C-4884-A642-C71A44371253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205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4EB7-494C-4884-A642-C71A4437125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2055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4EB7-494C-4884-A642-C71A44371253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2055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4EB7-494C-4884-A642-C71A44371253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2055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4EB7-494C-4884-A642-C71A44371253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2055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4EB7-494C-4884-A642-C71A44371253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2055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4EB7-494C-4884-A642-C71A44371253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2055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30A61C-3AA2-4860-82A3-A7BE1D62798E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7DD156-C1A4-46A6-AC61-518FBCA5F8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0A61C-3AA2-4860-82A3-A7BE1D62798E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DD156-C1A4-46A6-AC61-518FBCA5F8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0A61C-3AA2-4860-82A3-A7BE1D62798E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DD156-C1A4-46A6-AC61-518FBCA5F8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0A61C-3AA2-4860-82A3-A7BE1D62798E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DD156-C1A4-46A6-AC61-518FBCA5F81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0A61C-3AA2-4860-82A3-A7BE1D62798E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DD156-C1A4-46A6-AC61-518FBCA5F81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0A61C-3AA2-4860-82A3-A7BE1D62798E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DD156-C1A4-46A6-AC61-518FBCA5F81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0A61C-3AA2-4860-82A3-A7BE1D62798E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DD156-C1A4-46A6-AC61-518FBCA5F81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0A61C-3AA2-4860-82A3-A7BE1D62798E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DD156-C1A4-46A6-AC61-518FBCA5F81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0A61C-3AA2-4860-82A3-A7BE1D62798E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DD156-C1A4-46A6-AC61-518FBCA5F8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30A61C-3AA2-4860-82A3-A7BE1D62798E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DD156-C1A4-46A6-AC61-518FBCA5F81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30A61C-3AA2-4860-82A3-A7BE1D62798E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7DD156-C1A4-46A6-AC61-518FBCA5F81D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30A61C-3AA2-4860-82A3-A7BE1D62798E}" type="datetimeFigureOut">
              <a:rPr lang="pl-PL" smtClean="0"/>
              <a:t>2020-05-11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7DD156-C1A4-46A6-AC61-518FBCA5F81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teacheracademy.eu/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6601" y="620688"/>
            <a:ext cx="7772400" cy="4032448"/>
          </a:xfrm>
        </p:spPr>
        <p:txBody>
          <a:bodyPr>
            <a:normAutofit fontScale="90000"/>
          </a:bodyPr>
          <a:lstStyle/>
          <a:p>
            <a:r>
              <a:rPr lang="pl-PL" dirty="0"/>
              <a:t>„</a:t>
            </a:r>
            <a:r>
              <a:rPr lang="pl-PL" b="1" dirty="0"/>
              <a:t>Pozwól mi zrobić, a zrozumiem – Rozwijanie kompetencji cyfrowych uczniów o specjalnych potrzebach edukacyjnych</a:t>
            </a:r>
            <a:r>
              <a:rPr lang="pl-PL" b="1" dirty="0" smtClean="0"/>
              <a:t>”</a:t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1376045" y="4941168"/>
            <a:ext cx="6391910" cy="1129665"/>
            <a:chOff x="0" y="0"/>
            <a:chExt cx="6392173" cy="1130061"/>
          </a:xfrm>
        </p:grpSpPr>
        <p:pic>
          <p:nvPicPr>
            <p:cNvPr id="5" name="Obraz 4" descr="C:\Users\SONY\AppData\Local\Temp\Rar$DIa5236.24973\logo_FE_Wiedza_Edukacja_Rozwoj_rgb-1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6770" cy="11300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Obraz 5" descr="C:\Users\SONY\AppData\Local\Temp\Rar$DIa7136.16641\EU_EFS_rgb-1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6883" y="112144"/>
              <a:ext cx="3295290" cy="97478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9954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 10"/>
          <p:cNvGrpSpPr/>
          <p:nvPr/>
        </p:nvGrpSpPr>
        <p:grpSpPr>
          <a:xfrm>
            <a:off x="1276846" y="4869160"/>
            <a:ext cx="6391910" cy="1129665"/>
            <a:chOff x="0" y="0"/>
            <a:chExt cx="6392173" cy="1130061"/>
          </a:xfrm>
        </p:grpSpPr>
        <p:pic>
          <p:nvPicPr>
            <p:cNvPr id="12" name="Obraz 11" descr="C:\Users\SONY\AppData\Local\Temp\Rar$DIa5236.24973\logo_FE_Wiedza_Edukacja_Rozwoj_rgb-1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6770" cy="11300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Obraz 12" descr="C:\Users\SONY\AppData\Local\Temp\Rar$DIa7136.16641\EU_EFS_rgb-1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6883" y="112144"/>
              <a:ext cx="3295290" cy="97478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pole tekstowe 9"/>
          <p:cNvSpPr txBox="1"/>
          <p:nvPr/>
        </p:nvSpPr>
        <p:spPr>
          <a:xfrm>
            <a:off x="1043608" y="1174373"/>
            <a:ext cx="69847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Wartość projektu:  </a:t>
            </a:r>
          </a:p>
          <a:p>
            <a:r>
              <a:rPr lang="pl-PL" sz="2800" dirty="0" smtClean="0"/>
              <a:t>13</a:t>
            </a:r>
            <a:r>
              <a:rPr lang="pl-PL" sz="2800" dirty="0"/>
              <a:t> 794 </a:t>
            </a:r>
            <a:r>
              <a:rPr lang="pl-PL" sz="2800" dirty="0" smtClean="0"/>
              <a:t>euro ( 59 009,35  zł)</a:t>
            </a:r>
            <a:r>
              <a:rPr lang="pl-PL" sz="2800" b="1" dirty="0" smtClean="0"/>
              <a:t> </a:t>
            </a:r>
          </a:p>
          <a:p>
            <a:endParaRPr lang="pl-PL" sz="2800" b="1" dirty="0"/>
          </a:p>
          <a:p>
            <a:r>
              <a:rPr lang="pl-PL" sz="2800" b="1" dirty="0" smtClean="0"/>
              <a:t>Czas trwania: </a:t>
            </a:r>
          </a:p>
          <a:p>
            <a:r>
              <a:rPr lang="pl-PL" sz="2800" dirty="0" smtClean="0"/>
              <a:t>17.12.2019 r. do 16.12.2021 r.</a:t>
            </a:r>
          </a:p>
          <a:p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425323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 10"/>
          <p:cNvGrpSpPr/>
          <p:nvPr/>
        </p:nvGrpSpPr>
        <p:grpSpPr>
          <a:xfrm>
            <a:off x="1276846" y="4869160"/>
            <a:ext cx="6391910" cy="1129665"/>
            <a:chOff x="0" y="0"/>
            <a:chExt cx="6392173" cy="1130061"/>
          </a:xfrm>
        </p:grpSpPr>
        <p:pic>
          <p:nvPicPr>
            <p:cNvPr id="12" name="Obraz 11" descr="C:\Users\SONY\AppData\Local\Temp\Rar$DIa5236.24973\logo_FE_Wiedza_Edukacja_Rozwoj_rgb-1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6770" cy="11300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Obraz 12" descr="C:\Users\SONY\AppData\Local\Temp\Rar$DIa7136.16641\EU_EFS_rgb-1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6883" y="112144"/>
              <a:ext cx="3295290" cy="97478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pole tekstowe 9"/>
          <p:cNvSpPr txBox="1"/>
          <p:nvPr/>
        </p:nvSpPr>
        <p:spPr>
          <a:xfrm>
            <a:off x="881214" y="358870"/>
            <a:ext cx="69847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/>
              <a:t>cel projektu: </a:t>
            </a:r>
          </a:p>
          <a:p>
            <a:endParaRPr lang="pl-PL" sz="2200" b="1" dirty="0" smtClean="0"/>
          </a:p>
          <a:p>
            <a:r>
              <a:rPr lang="pl-PL" sz="2200" b="1" dirty="0" smtClean="0"/>
              <a:t>1. </a:t>
            </a:r>
            <a:r>
              <a:rPr lang="pl-PL" sz="2200" dirty="0" smtClean="0"/>
              <a:t>Podnoszenie </a:t>
            </a:r>
            <a:r>
              <a:rPr lang="pl-PL" sz="2200" dirty="0"/>
              <a:t>kompetencji zawodowych nauczycieli, doskonalenie umiejętności uczenia się,</a:t>
            </a:r>
          </a:p>
          <a:p>
            <a:r>
              <a:rPr lang="pl-PL" sz="2200" b="1" dirty="0"/>
              <a:t>2. </a:t>
            </a:r>
            <a:r>
              <a:rPr lang="pl-PL" sz="2200" dirty="0"/>
              <a:t>Podniesienie   poziomu   kompetencji   w   zakresie   </a:t>
            </a:r>
            <a:r>
              <a:rPr lang="pl-PL" sz="2200" dirty="0" err="1"/>
              <a:t>ICT</a:t>
            </a:r>
            <a:r>
              <a:rPr lang="pl-PL" sz="2200" dirty="0"/>
              <a:t>   i   wykorzystania   narzędzi informatycznych,</a:t>
            </a:r>
          </a:p>
          <a:p>
            <a:r>
              <a:rPr lang="pl-PL" sz="2200" dirty="0"/>
              <a:t> </a:t>
            </a:r>
          </a:p>
          <a:p>
            <a:r>
              <a:rPr lang="pl-PL" sz="2200" b="1" dirty="0"/>
              <a:t>3. </a:t>
            </a:r>
            <a:r>
              <a:rPr lang="pl-PL" sz="2200" dirty="0"/>
              <a:t>Poznanie nowoczesnych, innowacyjnych metod nauczania uwzględniających aktywne nabywanie kompetencji cyfrowych uczniów ze specjalnymi potrzebami edukacyjnymi</a:t>
            </a:r>
          </a:p>
          <a:p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12278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 10"/>
          <p:cNvGrpSpPr/>
          <p:nvPr/>
        </p:nvGrpSpPr>
        <p:grpSpPr>
          <a:xfrm>
            <a:off x="1276846" y="4869160"/>
            <a:ext cx="6391910" cy="1129665"/>
            <a:chOff x="0" y="0"/>
            <a:chExt cx="6392173" cy="1130061"/>
          </a:xfrm>
        </p:grpSpPr>
        <p:pic>
          <p:nvPicPr>
            <p:cNvPr id="12" name="Obraz 11" descr="C:\Users\SONY\AppData\Local\Temp\Rar$DIa5236.24973\logo_FE_Wiedza_Edukacja_Rozwoj_rgb-1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6770" cy="11300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Obraz 12" descr="C:\Users\SONY\AppData\Local\Temp\Rar$DIa7136.16641\EU_EFS_rgb-1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6883" y="112144"/>
              <a:ext cx="3295290" cy="97478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pole tekstowe 9"/>
          <p:cNvSpPr txBox="1"/>
          <p:nvPr/>
        </p:nvSpPr>
        <p:spPr>
          <a:xfrm>
            <a:off x="1043608" y="1196752"/>
            <a:ext cx="698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Projekt </a:t>
            </a:r>
            <a:r>
              <a:rPr lang="pl-PL" sz="2400" dirty="0"/>
              <a:t>przewiduje 8 </a:t>
            </a:r>
            <a:r>
              <a:rPr lang="pl-PL" sz="2400" u="sng" dirty="0"/>
              <a:t>tygodniowych</a:t>
            </a:r>
            <a:r>
              <a:rPr lang="pl-PL" sz="2400" dirty="0"/>
              <a:t> wyjazdów na kursy: </a:t>
            </a:r>
            <a:r>
              <a:rPr lang="pl-PL" sz="2400" dirty="0" smtClean="0"/>
              <a:t>6 </a:t>
            </a:r>
            <a:r>
              <a:rPr lang="pl-PL" sz="2400" dirty="0"/>
              <a:t>do Hiszpanii i 2 na Cypr w wstępnych terminach: </a:t>
            </a:r>
            <a:endParaRPr lang="pl-PL" sz="2400" dirty="0" smtClean="0"/>
          </a:p>
          <a:p>
            <a:r>
              <a:rPr lang="pl-PL" sz="2400" dirty="0" smtClean="0"/>
              <a:t>Hiszpania </a:t>
            </a:r>
            <a:r>
              <a:rPr lang="pl-PL" sz="2400" dirty="0"/>
              <a:t>(Barcelona) </a:t>
            </a:r>
            <a:endParaRPr lang="pl-PL" sz="2400" dirty="0" smtClean="0"/>
          </a:p>
          <a:p>
            <a:r>
              <a:rPr lang="pl-PL" sz="2400" dirty="0" smtClean="0"/>
              <a:t>28.06 </a:t>
            </a:r>
            <a:r>
              <a:rPr lang="pl-PL" sz="2400" dirty="0"/>
              <a:t>– 04.07.2020 ( 2 osoby)</a:t>
            </a:r>
          </a:p>
          <a:p>
            <a:r>
              <a:rPr lang="pl-PL" sz="2400" dirty="0"/>
              <a:t>02.08 – 08.08. 2020 (2 osoby)</a:t>
            </a:r>
          </a:p>
          <a:p>
            <a:r>
              <a:rPr lang="pl-PL" sz="2400" dirty="0"/>
              <a:t>23.08 – 29. 08.2020 (2 </a:t>
            </a:r>
            <a:r>
              <a:rPr lang="pl-PL" sz="2400" dirty="0" smtClean="0"/>
              <a:t>osoby) </a:t>
            </a:r>
          </a:p>
          <a:p>
            <a:endParaRPr lang="pl-PL" sz="2400" dirty="0"/>
          </a:p>
          <a:p>
            <a:r>
              <a:rPr lang="pl-PL" sz="2400" dirty="0"/>
              <a:t>Cypr (</a:t>
            </a:r>
            <a:r>
              <a:rPr lang="pl-PL" sz="2400" dirty="0" err="1"/>
              <a:t>Limassol</a:t>
            </a:r>
            <a:r>
              <a:rPr lang="pl-PL" sz="2400" dirty="0"/>
              <a:t>) 18.10 – 24.10.2020 (2 osoby</a:t>
            </a:r>
            <a:r>
              <a:rPr lang="pl-PL" sz="2400" dirty="0" smtClean="0"/>
              <a:t>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2575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 10"/>
          <p:cNvGrpSpPr/>
          <p:nvPr/>
        </p:nvGrpSpPr>
        <p:grpSpPr>
          <a:xfrm>
            <a:off x="1276846" y="4869160"/>
            <a:ext cx="6391910" cy="1129665"/>
            <a:chOff x="0" y="0"/>
            <a:chExt cx="6392173" cy="1130061"/>
          </a:xfrm>
        </p:grpSpPr>
        <p:pic>
          <p:nvPicPr>
            <p:cNvPr id="12" name="Obraz 11" descr="C:\Users\SONY\AppData\Local\Temp\Rar$DIa5236.24973\logo_FE_Wiedza_Edukacja_Rozwoj_rgb-1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6770" cy="11300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Obraz 12" descr="C:\Users\SONY\AppData\Local\Temp\Rar$DIa7136.16641\EU_EFS_rgb-1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6883" y="112144"/>
              <a:ext cx="3295290" cy="97478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pole tekstowe 9"/>
          <p:cNvSpPr txBox="1"/>
          <p:nvPr/>
        </p:nvSpPr>
        <p:spPr>
          <a:xfrm>
            <a:off x="1043608" y="1174373"/>
            <a:ext cx="69847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Kursy dotyczyć będą celów projektu czyli poniesienia umiejętności wykorzystania narzędzi cyfrowych w procesie edukacyjnym.</a:t>
            </a:r>
          </a:p>
          <a:p>
            <a:r>
              <a:rPr lang="pl-PL" sz="2800" dirty="0" smtClean="0"/>
              <a:t>Uczestnicy będą mogli wybrać spośród oferty szkoleniowej dowolny tygodniowy kurs organizowany przez  </a:t>
            </a:r>
            <a:r>
              <a:rPr lang="pl-PL" sz="2800" dirty="0" smtClean="0">
                <a:hlinkClick r:id="rId5"/>
              </a:rPr>
              <a:t>https://www.teacheracademy.eu/</a:t>
            </a:r>
            <a:r>
              <a:rPr lang="pl-PL" sz="2800" dirty="0" smtClean="0"/>
              <a:t> </a:t>
            </a:r>
          </a:p>
          <a:p>
            <a:endParaRPr lang="pl-PL" sz="2800" dirty="0"/>
          </a:p>
          <a:p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105280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 10"/>
          <p:cNvGrpSpPr/>
          <p:nvPr/>
        </p:nvGrpSpPr>
        <p:grpSpPr>
          <a:xfrm>
            <a:off x="1276846" y="4869160"/>
            <a:ext cx="6391910" cy="1129665"/>
            <a:chOff x="0" y="0"/>
            <a:chExt cx="6392173" cy="1130061"/>
          </a:xfrm>
        </p:grpSpPr>
        <p:pic>
          <p:nvPicPr>
            <p:cNvPr id="12" name="Obraz 11" descr="C:\Users\SONY\AppData\Local\Temp\Rar$DIa5236.24973\logo_FE_Wiedza_Edukacja_Rozwoj_rgb-1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6770" cy="11300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Obraz 12" descr="C:\Users\SONY\AppData\Local\Temp\Rar$DIa7136.16641\EU_EFS_rgb-1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6883" y="112144"/>
              <a:ext cx="3295290" cy="97478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pole tekstowe 9"/>
          <p:cNvSpPr txBox="1"/>
          <p:nvPr/>
        </p:nvSpPr>
        <p:spPr>
          <a:xfrm>
            <a:off x="1043608" y="1174373"/>
            <a:ext cx="69847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Osobami  uprawnionymi do </a:t>
            </a:r>
            <a:r>
              <a:rPr lang="pl-PL" sz="2000" dirty="0"/>
              <a:t>udziału w </a:t>
            </a:r>
            <a:r>
              <a:rPr lang="pl-PL" sz="2000" dirty="0" smtClean="0"/>
              <a:t>projekcie są nauczyciele </a:t>
            </a:r>
            <a:r>
              <a:rPr lang="pl-PL" sz="2000" dirty="0"/>
              <a:t>zatrudnieni w Zespole Szkół Specjalnych w Goleniowie. </a:t>
            </a:r>
          </a:p>
          <a:p>
            <a:r>
              <a:rPr lang="pl-PL" sz="2000" dirty="0" smtClean="0"/>
              <a:t>Osoba </a:t>
            </a:r>
            <a:r>
              <a:rPr lang="pl-PL" sz="2000" dirty="0"/>
              <a:t>zainteresowana uczestnictwem w musi:</a:t>
            </a:r>
          </a:p>
          <a:p>
            <a:r>
              <a:rPr lang="pl-PL" sz="2000" dirty="0"/>
              <a:t>a) być pracownikiem Zespołu Szkół Specjalnych,</a:t>
            </a:r>
          </a:p>
          <a:p>
            <a:r>
              <a:rPr lang="pl-PL" sz="2000" dirty="0"/>
              <a:t>b) być zainteresowanym udziałem w mobilności ze względu na cele projektu</a:t>
            </a:r>
          </a:p>
          <a:p>
            <a:r>
              <a:rPr lang="pl-PL" sz="2000" dirty="0"/>
              <a:t>c) posiadać umiejętność komunikowania się w języku angielskim na poziomie co najmniej </a:t>
            </a:r>
            <a:r>
              <a:rPr lang="pl-PL" sz="2000" dirty="0" err="1"/>
              <a:t>B1</a:t>
            </a:r>
            <a:r>
              <a:rPr lang="pl-PL" sz="2000" dirty="0"/>
              <a:t> </a:t>
            </a:r>
          </a:p>
          <a:p>
            <a:r>
              <a:rPr lang="pl-PL" sz="2000" dirty="0"/>
              <a:t>d) zobowiązuje się do systematycznego uczestnictwa i realizacji działań opisanych w projekcie, w szczególności działań zadeklarowanych w ankiecie rekrutacyjnej.</a:t>
            </a: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105280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 10"/>
          <p:cNvGrpSpPr/>
          <p:nvPr/>
        </p:nvGrpSpPr>
        <p:grpSpPr>
          <a:xfrm>
            <a:off x="1276846" y="4869160"/>
            <a:ext cx="6391910" cy="1129665"/>
            <a:chOff x="0" y="0"/>
            <a:chExt cx="6392173" cy="1130061"/>
          </a:xfrm>
        </p:grpSpPr>
        <p:pic>
          <p:nvPicPr>
            <p:cNvPr id="12" name="Obraz 11" descr="C:\Users\SONY\AppData\Local\Temp\Rar$DIa5236.24973\logo_FE_Wiedza_Edukacja_Rozwoj_rgb-1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6770" cy="11300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Obraz 12" descr="C:\Users\SONY\AppData\Local\Temp\Rar$DIa7136.16641\EU_EFS_rgb-1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6883" y="112144"/>
              <a:ext cx="3295290" cy="97478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pole tekstowe 9"/>
          <p:cNvSpPr txBox="1"/>
          <p:nvPr/>
        </p:nvSpPr>
        <p:spPr>
          <a:xfrm>
            <a:off x="1043608" y="1174373"/>
            <a:ext cx="698477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Warunki przystąpienia do projektu:</a:t>
            </a:r>
          </a:p>
          <a:p>
            <a:r>
              <a:rPr lang="pl-PL" sz="2000" dirty="0" smtClean="0"/>
              <a:t>Szczegółowe zasady opisane są w Regulaminie </a:t>
            </a:r>
          </a:p>
          <a:p>
            <a:r>
              <a:rPr lang="pl-PL" sz="2000" dirty="0" smtClean="0"/>
              <a:t>rekrutacji uczestników dostępnym w sekretariacie szkoły.</a:t>
            </a:r>
          </a:p>
          <a:p>
            <a:endParaRPr lang="pl-PL" sz="2800" dirty="0"/>
          </a:p>
          <a:p>
            <a:r>
              <a:rPr lang="pl-PL" sz="2400" dirty="0" smtClean="0"/>
              <a:t>Aby przystąpić do projektu należy złożyć pisemny wniosek dostępny w sekretariacie szkoły w dniach  </a:t>
            </a:r>
            <a:r>
              <a:rPr lang="pl-PL" sz="2400" dirty="0" err="1"/>
              <a:t>06.01.2020r</a:t>
            </a:r>
            <a:r>
              <a:rPr lang="pl-PL" sz="2400" dirty="0"/>
              <a:t>. do </a:t>
            </a:r>
            <a:r>
              <a:rPr lang="pl-PL" sz="2400" dirty="0" err="1" smtClean="0"/>
              <a:t>07.02.2020r</a:t>
            </a:r>
            <a:endParaRPr lang="pl-PL" sz="2400" dirty="0" smtClean="0"/>
          </a:p>
          <a:p>
            <a:pPr algn="ctr"/>
            <a:r>
              <a:rPr lang="pl-PL" u="sng" dirty="0" smtClean="0">
                <a:solidFill>
                  <a:srgbClr val="FF0000"/>
                </a:solidFill>
              </a:rPr>
              <a:t>Dopuszcza się złożenie dwóch deklaracji przez jedną osobę</a:t>
            </a:r>
          </a:p>
        </p:txBody>
      </p:sp>
    </p:spTree>
    <p:extLst>
      <p:ext uri="{BB962C8B-B14F-4D97-AF65-F5344CB8AC3E}">
        <p14:creationId xmlns:p14="http://schemas.microsoft.com/office/powerpoint/2010/main" val="105280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 10"/>
          <p:cNvGrpSpPr/>
          <p:nvPr/>
        </p:nvGrpSpPr>
        <p:grpSpPr>
          <a:xfrm>
            <a:off x="1276846" y="4869160"/>
            <a:ext cx="6391910" cy="1129665"/>
            <a:chOff x="0" y="0"/>
            <a:chExt cx="6392173" cy="1130061"/>
          </a:xfrm>
        </p:grpSpPr>
        <p:pic>
          <p:nvPicPr>
            <p:cNvPr id="12" name="Obraz 11" descr="C:\Users\SONY\AppData\Local\Temp\Rar$DIa5236.24973\logo_FE_Wiedza_Edukacja_Rozwoj_rgb-1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6770" cy="11300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Obraz 12" descr="C:\Users\SONY\AppData\Local\Temp\Rar$DIa7136.16641\EU_EFS_rgb-1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6883" y="112144"/>
              <a:ext cx="3295290" cy="97478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pole tekstowe 9"/>
          <p:cNvSpPr txBox="1"/>
          <p:nvPr/>
        </p:nvSpPr>
        <p:spPr>
          <a:xfrm>
            <a:off x="1043608" y="1196752"/>
            <a:ext cx="698477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Wniosek zawiera m.in. pytania:</a:t>
            </a:r>
          </a:p>
          <a:p>
            <a:r>
              <a:rPr lang="pl-PL" sz="2000" dirty="0"/>
              <a:t>W jakie działania wynikające z projektu  planujesz  się </a:t>
            </a:r>
            <a:r>
              <a:rPr lang="pl-PL" sz="2000" dirty="0" smtClean="0"/>
              <a:t>włączyć?</a:t>
            </a:r>
          </a:p>
          <a:p>
            <a:r>
              <a:rPr lang="pl-PL" sz="2000" dirty="0"/>
              <a:t>W jaki sposób planujesz popularyzować efekty mobilności?</a:t>
            </a:r>
          </a:p>
          <a:p>
            <a:r>
              <a:rPr lang="pl-PL" sz="2000" dirty="0"/>
              <a:t>Jaki są Twoje plany zawodowe i w jaki sposób udział w projekcie pomoże w ich realizacji</a:t>
            </a:r>
            <a:r>
              <a:rPr lang="pl-PL" sz="2000" dirty="0" smtClean="0"/>
              <a:t>?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488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309</Words>
  <Application>Microsoft Office PowerPoint</Application>
  <PresentationFormat>Pokaz na ekranie (4:3)</PresentationFormat>
  <Paragraphs>44</Paragraphs>
  <Slides>8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Hol</vt:lpstr>
      <vt:lpstr>„Pozwól mi zrobić, a zrozumiem – Rozwijanie kompetencji cyfrowych uczniów o specjalnych potrzebach edukacyjnych”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„Pozwól mi zrobić, a zrozumiem – Rozwijanie kompetencji cyfrowych uczniów o specjalnych potrzebach edukacyjnych”</dc:title>
  <dc:creator>SONY</dc:creator>
  <cp:lastModifiedBy>SONY</cp:lastModifiedBy>
  <cp:revision>8</cp:revision>
  <dcterms:created xsi:type="dcterms:W3CDTF">2019-11-17T00:36:43Z</dcterms:created>
  <dcterms:modified xsi:type="dcterms:W3CDTF">2020-05-11T09:08:33Z</dcterms:modified>
</cp:coreProperties>
</file>