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8"/>
  </p:notesMasterIdLst>
  <p:sldIdLst>
    <p:sldId id="312" r:id="rId2"/>
    <p:sldId id="297" r:id="rId3"/>
    <p:sldId id="298" r:id="rId4"/>
    <p:sldId id="299" r:id="rId5"/>
    <p:sldId id="300" r:id="rId6"/>
    <p:sldId id="302" r:id="rId7"/>
    <p:sldId id="303" r:id="rId8"/>
    <p:sldId id="304" r:id="rId9"/>
    <p:sldId id="305" r:id="rId10"/>
    <p:sldId id="307" r:id="rId11"/>
    <p:sldId id="308" r:id="rId12"/>
    <p:sldId id="311" r:id="rId13"/>
    <p:sldId id="309" r:id="rId14"/>
    <p:sldId id="313" r:id="rId15"/>
    <p:sldId id="310" r:id="rId16"/>
    <p:sldId id="314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 autoAdjust="0"/>
    <p:restoredTop sz="94564" autoAdjust="0"/>
  </p:normalViewPr>
  <p:slideViewPr>
    <p:cSldViewPr>
      <p:cViewPr>
        <p:scale>
          <a:sx n="100" d="100"/>
          <a:sy n="100" d="100"/>
        </p:scale>
        <p:origin x="-2166" y="-3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92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9063038"/>
            <a:ext cx="0" cy="19513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20611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5D2A-DEF3-46AE-9B0E-D88AEDBF9D6C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23E8-9CDB-450F-9BCD-53F74B7128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B713-A3D7-4FB8-8932-8BB55924430A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54CF-FAF6-4B84-813E-36BEB336A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42FF-7BED-48E7-BFA0-5361F2B21BB5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FA2A-D41B-451E-854F-F3363C733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8E60-7715-40B3-ABC4-357046DF6287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AC0E-D0B4-438F-A77B-D7B7DACAD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1386-02E8-4078-B150-2A96EBFF7749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06F5-3A3E-4323-AA0E-CCC11DF4DC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5B31-DC57-4EEF-9259-3BEAF8E5F7F1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3166-2D45-4B96-A3B6-0746F4FE52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3530-4DC1-4941-AAE7-D75094A4044C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3999-A067-4278-BA6C-EB29D2B1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6CAD-9225-4B52-A802-F6730965CC28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747C-C3F9-45E3-B6D3-93F68DE7E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640A-FFC9-49DA-9A48-DB8C656B7027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2555-CCBF-4E26-9E81-7CDB66CE5C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2F8B-BB1F-4B17-985A-09BEFFF4F969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8D36-AEA4-4593-9D0C-907C77A6AD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EFD9-E258-42E4-B800-90E21AE10D7F}" type="datetimeFigureOut">
              <a:rPr lang="en-US"/>
              <a:pPr>
                <a:defRPr/>
              </a:pPr>
              <a:t>9/1/2017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2264-7B52-4C8A-823C-9F5039D361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0F65A56-335D-43E4-A39F-68E5D49A3D01}" type="datetimeFigureOut">
              <a:rPr lang="pl-PL"/>
              <a:pPr>
                <a:defRPr/>
              </a:pPr>
              <a:t>2017-09-01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6CF9BB1-98B5-41A4-921D-4EF9E4A85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-468560" y="51918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5400" b="1" dirty="0" smtClean="0"/>
              <a:t>Jak się nie zarazić?</a:t>
            </a:r>
          </a:p>
        </p:txBody>
      </p:sp>
      <p:pic>
        <p:nvPicPr>
          <p:cNvPr id="4098" name="Picture 2" descr="C:\Users\a.klopotek\Downloads\105770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39951" cy="53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4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hutterstock_94161304_Olga Milts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2843300" cy="1895533"/>
          </a:xfrm>
          <a:prstGeom prst="rect">
            <a:avLst/>
          </a:prstGeom>
        </p:spPr>
      </p:pic>
      <p:pic>
        <p:nvPicPr>
          <p:cNvPr id="8" name="Obraz 7" descr="shutterstock_2145756_Mark William Pen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331159"/>
            <a:ext cx="2232248" cy="1925348"/>
          </a:xfrm>
          <a:prstGeom prst="rect">
            <a:avLst/>
          </a:prstGeom>
        </p:spPr>
      </p:pic>
      <p:pic>
        <p:nvPicPr>
          <p:cNvPr id="9" name="Obraz 8" descr="shutterstock_94248508_Whyt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276872"/>
            <a:ext cx="1913048" cy="288032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548680"/>
            <a:ext cx="7817704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Myj warzywa i owoce przed jedzeniem.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628800"/>
            <a:ext cx="5184576" cy="345638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7544" y="692696"/>
            <a:ext cx="828092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Unikaj kontaktu z krwią innych ludzi i zwierząt.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shutterstock_54659227_Ivan Kuz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835191" y="1994638"/>
            <a:ext cx="2992048" cy="1997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 descr="shutterstock_20514683_ JPagetRFphotos.jpg"/>
          <p:cNvPicPr>
            <a:picLocks noChangeAspect="1"/>
          </p:cNvPicPr>
          <p:nvPr/>
        </p:nvPicPr>
        <p:blipFill>
          <a:blip r:embed="rId3" cstate="print"/>
          <a:srcRect t="4325" b="9168"/>
          <a:stretch>
            <a:fillRect/>
          </a:stretch>
        </p:blipFill>
        <p:spPr>
          <a:xfrm>
            <a:off x="3405047" y="1553154"/>
            <a:ext cx="2219739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243739" cy="2804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793555" y="273646"/>
            <a:ext cx="792088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Unikaj kontaktu z dzikimi zwierzętami </a:t>
            </a:r>
          </a:p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i obcymi zwierzętami domowymi.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5523" y="4653136"/>
            <a:ext cx="8496944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Gdy zostaniesz pogryziony przez dzikie zwierzę – skontaktuj się natychmiast z lekarzem.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2384" y="5589240"/>
            <a:ext cx="8064896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Gdy zostaniesz pogryzione przez zwierzę domowe – zażądaj od właściciela dowodu szczepienia.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79712" y="188640"/>
            <a:ext cx="46805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Uważaj na kleszcze.</a:t>
            </a:r>
            <a:endParaRPr lang="pl-PL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36526" y="5733256"/>
            <a:ext cx="8568952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Po powrocie z lasu, parku lub łąki sprawdź, czy na skórze nie ma kleszczy.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65523" y="3713494"/>
            <a:ext cx="792088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Odpowiedni ubiór – długie spodnie, skarpety, bluzy z długimi rękawami chronią przed kleszczami.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5523" y="4797152"/>
            <a:ext cx="763284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Stosuj preparaty odstraszające kleszcze.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64888"/>
            <a:ext cx="4248472" cy="284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3347" y="1511772"/>
            <a:ext cx="2753941" cy="1644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564" y="4689139"/>
            <a:ext cx="2556224" cy="140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21199" y="2333774"/>
            <a:ext cx="5234334" cy="14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Nie </a:t>
            </a:r>
            <a:r>
              <a:rPr lang="pl-PL" sz="2800" b="1" dirty="0">
                <a:solidFill>
                  <a:schemeClr val="tx1"/>
                </a:solidFill>
                <a:latin typeface="+mn-lt"/>
              </a:rPr>
              <a:t>wolno smarować kleszcza kremem czy masłem ani ściskać go palcami! </a:t>
            </a:r>
          </a:p>
        </p:txBody>
      </p:sp>
      <p:sp>
        <p:nvSpPr>
          <p:cNvPr id="3" name="Prostokąt 2"/>
          <p:cNvSpPr/>
          <p:nvPr/>
        </p:nvSpPr>
        <p:spPr>
          <a:xfrm>
            <a:off x="3469533" y="4414312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>
                <a:solidFill>
                  <a:schemeClr val="tx1"/>
                </a:solidFill>
                <a:latin typeface="+mn-lt"/>
              </a:rPr>
              <a:t>Aby bezpiecznie wyjąć kleszcza, należy chwycić go pęsetą jak najbliżej skóry </a:t>
            </a:r>
            <a:endParaRPr lang="pl-PL" sz="28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pl-PL" sz="2800" b="1" dirty="0">
                <a:solidFill>
                  <a:schemeClr val="tx1"/>
                </a:solidFill>
                <a:latin typeface="+mn-lt"/>
              </a:rPr>
              <a:t>powoli </a:t>
            </a:r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pociągnąć.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1620" y="116632"/>
            <a:ext cx="7056784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Warto wiedzieć.</a:t>
            </a:r>
            <a:endParaRPr lang="pl-PL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1052736"/>
            <a:ext cx="4752528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Jeśli znalazłeś na sobie kleszcza – pamiętaj!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998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5776" y="476672"/>
            <a:ext cx="3477072" cy="1501627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270802" cy="2499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251520" y="260648"/>
            <a:ext cx="8784976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Szczepienia ochronne zapobiegają wielu                                         groźnym chorobom.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79912" y="4381223"/>
            <a:ext cx="4752528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Dzięki szczepieniom wiele chorób występuje coraz rzadziej. Należą do nich tężec, odra, różyczka i świnka.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55576" y="1700808"/>
            <a:ext cx="7704856" cy="206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Szczepionka zawiera martwe lub osłabione drobnoustroje. Organizm wytwarza przeciwko nim specjalne substancje obronne. Dzięki temu, gdy w przyszłości drobnoustroje wnikną do organizmu, zostaną rozpoznane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i unieszkodliwione.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endParaRPr lang="pl-PL" sz="1100" dirty="0" smtClean="0"/>
          </a:p>
          <a:p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 algn="just" defTabSz="449263">
              <a:lnSpc>
                <a:spcPct val="108000"/>
              </a:lnSpc>
              <a:spcBef>
                <a:spcPct val="0"/>
              </a:spcBef>
              <a:buClr>
                <a:srgbClr val="FFFFFF"/>
              </a:buClr>
              <a:buSzPct val="100000"/>
              <a:buNone/>
            </a:pPr>
            <a:endParaRPr lang="pl-PL" sz="11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 defTabSz="449263">
              <a:lnSpc>
                <a:spcPct val="108000"/>
              </a:lnSpc>
              <a:spcBef>
                <a:spcPct val="0"/>
              </a:spcBef>
              <a:buClr>
                <a:srgbClr val="FFFFFF"/>
              </a:buClr>
              <a:buSzPct val="100000"/>
              <a:buNone/>
            </a:pPr>
            <a:r>
              <a:rPr lang="pl-PL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Fotografie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FotoChannelsCorbis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/Dr. David Phillips/Visuals Unlimited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bakteria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Pseudomonas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aeruginosa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FotoChannels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/Corbis/William Radcliffe/Science Faction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kichanie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wydzielina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); shutterstock.com -  Dmitry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Naumov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szczepienie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eurobanks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ręcznik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szczoteczka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do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zębów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greenland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chory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chłopiec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Ivan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Kuzmin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nietoperz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JPagetRFphotos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(pies), Mark William Penny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szczypior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Michael William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zębów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Olga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Miltsova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papryka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Paul S Hill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Péter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Gudella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gleba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photostudio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7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dłonie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PRILL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Mediendesign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und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Fotografie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stragan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Ronald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Sumners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gardło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Sebastian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Kaulitzki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wirus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grypy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SergiyN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włosów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sgame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wirus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HiV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Tom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Prokop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uraz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głowy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Whytock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truskawki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/Brand X Pictures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sałatka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/Brand X Pictures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wyprana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bielizna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/Digital Vision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skaleczenie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); 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/Getty Images - Ingram Publishing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kleszcz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wyciąganie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iStockphoto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gąbka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grzebień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kichanie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kleszcz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w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skórze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stetoskop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Medioimages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Photodisc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studnia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Photodisc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oddychanie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Polka Dot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dzieci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w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lesie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Stockbyte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lekarz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pl-PL" sz="11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67544" y="260648"/>
            <a:ext cx="8352928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Calibri" pitchFamily="34" charset="0"/>
              </a:rPr>
              <a:t>Niewidzialne gołym okiem bakterie 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Calibri" pitchFamily="34" charset="0"/>
              </a:rPr>
              <a:t>i wirusy są przyczyną wielu chorób.</a:t>
            </a:r>
            <a:endParaRPr lang="pl-PL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Obraz 10" descr="42-23598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05807"/>
            <a:ext cx="2473823" cy="244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az 15" descr="shutterstock_1194682_ sg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629" y="4509120"/>
            <a:ext cx="1838614" cy="1838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Obraz 16" descr="shutterstock_2008767_Sebastian Kaulitzki.jpg"/>
          <p:cNvPicPr>
            <a:picLocks noChangeAspect="1"/>
          </p:cNvPicPr>
          <p:nvPr/>
        </p:nvPicPr>
        <p:blipFill>
          <a:blip r:embed="rId4" cstate="print"/>
          <a:srcRect l="14637" t="3903" r="15105" b="6322"/>
          <a:stretch>
            <a:fillRect/>
          </a:stretch>
        </p:blipFill>
        <p:spPr>
          <a:xfrm>
            <a:off x="1835696" y="1693540"/>
            <a:ext cx="2160240" cy="207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27498" y="58614"/>
            <a:ext cx="8219256" cy="922114"/>
          </a:xfrm>
        </p:spPr>
        <p:txBody>
          <a:bodyPr/>
          <a:lstStyle/>
          <a:p>
            <a:r>
              <a:rPr lang="pl-PL" b="1" dirty="0" smtClean="0"/>
              <a:t>Gdzie występują zarazki?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3581326" y="4212307"/>
            <a:ext cx="1872208" cy="360040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/>
              <a:t>Na dłoniach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444874" y="3729863"/>
            <a:ext cx="1944216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W powietrzu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735795" y="2492896"/>
            <a:ext cx="324036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Na niemytych owocach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i warzywach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76155" y="1247080"/>
            <a:ext cx="3024336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Wewnątrz organizmu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00621" y="3530417"/>
            <a:ext cx="2815605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Calibri" pitchFamily="34" charset="0"/>
              </a:rPr>
              <a:t>W nieprzegotowanej 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Calibri" pitchFamily="34" charset="0"/>
              </a:rPr>
              <a:t>wodzie</a:t>
            </a:r>
            <a:endParaRPr lang="pl-PL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870881" y="1198205"/>
            <a:ext cx="144016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W ziemi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Obraz 15" descr="shutterstock_43506217_photostudio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725144"/>
            <a:ext cx="1549299" cy="149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Obraz 16" descr="42-21781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296532"/>
            <a:ext cx="1729527" cy="1488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Obraz 17" descr="56350298.jpg"/>
          <p:cNvPicPr>
            <a:picLocks noChangeAspect="1"/>
          </p:cNvPicPr>
          <p:nvPr/>
        </p:nvPicPr>
        <p:blipFill>
          <a:blip r:embed="rId4" cstate="print"/>
          <a:srcRect t="7845"/>
          <a:stretch>
            <a:fillRect/>
          </a:stretch>
        </p:blipFill>
        <p:spPr>
          <a:xfrm>
            <a:off x="899592" y="4437112"/>
            <a:ext cx="1411449" cy="1465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Obraz 19" descr="shutterstock_73569601_P+ęter Gude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653" y="1798835"/>
            <a:ext cx="1677388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Obraz 21" descr="shutterstock_16815001_Ronald Sumn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824662"/>
            <a:ext cx="1585511" cy="1672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26" y="980728"/>
            <a:ext cx="1549299" cy="1417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6" grpId="0"/>
      <p:bldP spid="8" grpId="0"/>
      <p:bldP spid="10" grpId="0"/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63" y="3153121"/>
            <a:ext cx="3691881" cy="369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7504" y="188640"/>
            <a:ext cx="8712968" cy="155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  <a:latin typeface="+mj-lt"/>
              </a:rPr>
              <a:t>Jak bakterie i wirusy wnikają do organizmu?</a:t>
            </a:r>
            <a:endParaRPr lang="pl-PL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95536" y="3411720"/>
            <a:ext cx="3096344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Z wdychanym powietrzem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369246" y="2276872"/>
            <a:ext cx="4731146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Przez uszkodzoną skórę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056709" y="3861048"/>
            <a:ext cx="288032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Z pożywieniem i wodą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03" y="5241119"/>
            <a:ext cx="1860179" cy="1341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15" y="1943255"/>
            <a:ext cx="1165655" cy="146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1133282" cy="1702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Co robić, aby uniknąć zarażenia   </a:t>
            </a:r>
            <a:br>
              <a:rPr lang="pl-PL" b="1" dirty="0" smtClean="0"/>
            </a:br>
            <a:r>
              <a:rPr lang="pl-PL" b="1" dirty="0" smtClean="0"/>
              <a:t>  i nie zarażać innych?</a:t>
            </a:r>
            <a:endParaRPr lang="pl-PL" b="1" dirty="0"/>
          </a:p>
        </p:txBody>
      </p:sp>
      <p:pic>
        <p:nvPicPr>
          <p:cNvPr id="5" name="Obraz 4" descr="93458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073759"/>
            <a:ext cx="2520280" cy="378042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331640" y="1701777"/>
            <a:ext cx="8064896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Gdy kichasz lub kaszlesz – zasłoń usta. 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Używaj chusteczek jednorazowych.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hutterstock_26175526_Michael William.jpg"/>
          <p:cNvPicPr>
            <a:picLocks noChangeAspect="1"/>
          </p:cNvPicPr>
          <p:nvPr/>
        </p:nvPicPr>
        <p:blipFill>
          <a:blip r:embed="rId2" cstate="print"/>
          <a:srcRect t="7208"/>
          <a:stretch>
            <a:fillRect/>
          </a:stretch>
        </p:blipFill>
        <p:spPr>
          <a:xfrm>
            <a:off x="3347860" y="1340768"/>
            <a:ext cx="2388217" cy="2215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9317"/>
          <a:stretch/>
        </p:blipFill>
        <p:spPr>
          <a:xfrm>
            <a:off x="290811" y="2564904"/>
            <a:ext cx="2554729" cy="2231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2220063" y="375286"/>
            <a:ext cx="4349460" cy="624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Dbaj </a:t>
            </a:r>
            <a:r>
              <a:rPr lang="pl-PL" sz="3200" b="1" dirty="0">
                <a:solidFill>
                  <a:schemeClr val="tx1"/>
                </a:solidFill>
                <a:latin typeface="+mn-lt"/>
              </a:rPr>
              <a:t>o higienę osobistą.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98476" y="5042259"/>
            <a:ext cx="2808312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Codziennie myj całe ciało.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368820" y="3831500"/>
            <a:ext cx="2592291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Myj zęby po każdym posiłku.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285867" y="5022093"/>
            <a:ext cx="2606613" cy="148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Codziennie zmieniaj bieliznę.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67" y="1951056"/>
            <a:ext cx="2606613" cy="2604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692696"/>
            <a:ext cx="7128792" cy="864096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Unikaj kontaktu z chorymi. Gdy sam zachorujesz – zostań w domu.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6" name="Obraz 5" descr="shutterstock_29396368_ green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39008"/>
            <a:ext cx="5436604" cy="3624403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411676"/>
            <a:ext cx="8229600" cy="792087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Nie pożyczaj przyborów toaletowych.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r>
              <a:rPr lang="pl-PL" sz="2400" b="1" dirty="0" smtClean="0"/>
              <a:t>     </a:t>
            </a:r>
            <a:endParaRPr lang="pl-PL" dirty="0"/>
          </a:p>
        </p:txBody>
      </p:sp>
      <p:pic>
        <p:nvPicPr>
          <p:cNvPr id="6" name="Obraz 5" descr="115780715.jpg"/>
          <p:cNvPicPr>
            <a:picLocks noChangeAspect="1"/>
          </p:cNvPicPr>
          <p:nvPr/>
        </p:nvPicPr>
        <p:blipFill>
          <a:blip r:embed="rId2" cstate="print"/>
          <a:srcRect t="17051" r="4515" b="7925"/>
          <a:stretch>
            <a:fillRect/>
          </a:stretch>
        </p:blipFill>
        <p:spPr>
          <a:xfrm rot="11106788">
            <a:off x="5018766" y="1508924"/>
            <a:ext cx="4038994" cy="2115664"/>
          </a:xfrm>
          <a:prstGeom prst="rect">
            <a:avLst/>
          </a:prstGeom>
        </p:spPr>
      </p:pic>
      <p:pic>
        <p:nvPicPr>
          <p:cNvPr id="9" name="Obraz 8" descr="shutterstock_95030731_Alekc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21897">
            <a:off x="1845860" y="1853644"/>
            <a:ext cx="2736304" cy="2097384"/>
          </a:xfrm>
          <a:prstGeom prst="rect">
            <a:avLst/>
          </a:prstGeom>
        </p:spPr>
      </p:pic>
      <p:pic>
        <p:nvPicPr>
          <p:cNvPr id="8" name="Obraz 7" descr="shutterstock_95058532_eurobanks.jpg"/>
          <p:cNvPicPr>
            <a:picLocks noChangeAspect="1"/>
          </p:cNvPicPr>
          <p:nvPr/>
        </p:nvPicPr>
        <p:blipFill>
          <a:blip r:embed="rId4" cstate="print"/>
          <a:srcRect l="2625" t="21650" r="2624" b="11151"/>
          <a:stretch>
            <a:fillRect/>
          </a:stretch>
        </p:blipFill>
        <p:spPr>
          <a:xfrm>
            <a:off x="290082" y="2276872"/>
            <a:ext cx="2121678" cy="22631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67828"/>
            <a:ext cx="3635216" cy="241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6570" y="404664"/>
            <a:ext cx="8229600" cy="1643667"/>
          </a:xfrm>
        </p:spPr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</p:txBody>
      </p:sp>
      <p:pic>
        <p:nvPicPr>
          <p:cNvPr id="5" name="Obraz 4" descr="shutterstock_21006121_3445128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362" y="2564904"/>
            <a:ext cx="5075284" cy="337415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83568" y="620688"/>
            <a:ext cx="7848872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Myj ręce przed każdym posiłkiem i po wyjściu z toalety.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335</Words>
  <Application>Microsoft Office PowerPoint</Application>
  <PresentationFormat>Pokaz na ekranie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1_Motyw pakietu Office</vt:lpstr>
      <vt:lpstr>Prezentacja programu PowerPoint</vt:lpstr>
      <vt:lpstr>Prezentacja programu PowerPoint</vt:lpstr>
      <vt:lpstr>Gdzie występują zarazki?</vt:lpstr>
      <vt:lpstr>Prezentacja programu PowerPoint</vt:lpstr>
      <vt:lpstr>Co robić, aby uniknąć zarażenia      i nie zarażać innych?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BAKTERIE</dc:title>
  <dc:creator>Jarosław Michalecki</dc:creator>
  <cp:lastModifiedBy>a.klopotek</cp:lastModifiedBy>
  <cp:revision>528</cp:revision>
  <dcterms:modified xsi:type="dcterms:W3CDTF">2017-09-01T13:55:42Z</dcterms:modified>
</cp:coreProperties>
</file>